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6" r:id="rId4"/>
    <p:sldId id="297" r:id="rId5"/>
    <p:sldId id="301" r:id="rId6"/>
    <p:sldId id="298" r:id="rId7"/>
    <p:sldId id="299" r:id="rId8"/>
    <p:sldId id="300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6" r:id="rId23"/>
    <p:sldId id="315" r:id="rId24"/>
    <p:sldId id="317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96"/>
            <p14:sldId id="297"/>
            <p14:sldId id="301"/>
            <p14:sldId id="298"/>
            <p14:sldId id="299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6"/>
            <p14:sldId id="315"/>
            <p14:sldId id="317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="" xmlns:a16="http://schemas.microsoft.com/office/drawing/2014/main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2156625"/>
            <a:ext cx="9144000" cy="2229644"/>
          </a:xfrm>
        </p:spPr>
        <p:txBody>
          <a:bodyPr>
            <a:norm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Najważniejsze informacje dotyczące programu </a:t>
            </a:r>
            <a:r>
              <a:rPr lang="pl-PL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Sway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Rodzaje kart scenariusza </a:t>
            </a:r>
            <a:r>
              <a:rPr lang="pl-PL" dirty="0" smtClean="0"/>
              <a:t>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 wybraniu opcji „+” znajdującej się pod edytowana kartą możemy dodać kolejne obszary prezentacji (Sugerowane, Tekst, Multimedia, Grupa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18" y="3282554"/>
            <a:ext cx="6303963" cy="2435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03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kart scenariusza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Tekst – obszar ten umożliwia wstawienie do prezentacji tekstu, który można w prosty sposób sformatować. Kolejne narzędzia pozwalają na pogrubienie teksty, zastosowanie kursywy, wstawienie </a:t>
            </a:r>
            <a:r>
              <a:rPr lang="pl-PL" dirty="0" smtClean="0"/>
              <a:t>listy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42802" r="16074"/>
          <a:stretch/>
        </p:blipFill>
        <p:spPr>
          <a:xfrm>
            <a:off x="5172072" y="3513892"/>
            <a:ext cx="5886450" cy="2175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38200" y="3516313"/>
            <a:ext cx="4176713" cy="391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punktowanej i</a:t>
            </a:r>
            <a:r>
              <a:rPr lang="pl-PL" dirty="0"/>
              <a:t> </a:t>
            </a:r>
            <a:r>
              <a:rPr lang="pl-PL" dirty="0" smtClean="0"/>
              <a:t>numerowanej oraz dodać do tekstu link do wybranych zasobów online.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15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kart scenariusza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Multimedia – obszar ten umożliwia wstawianie obrazów, plików wideo, dźwięków oraz osadzania dokumentów dostępnych w chmurze. Pod każdą multimedialna zawartości można dodać jej podpis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43" y="3602050"/>
            <a:ext cx="6335713" cy="2144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56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kart scenariusza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Grupa – obszar ten oferuje wiele gotowych grup kart: </a:t>
            </a:r>
            <a:r>
              <a:rPr lang="pl-PL" i="1" dirty="0"/>
              <a:t>Automatyczna</a:t>
            </a:r>
            <a:r>
              <a:rPr lang="pl-PL" dirty="0"/>
              <a:t>, </a:t>
            </a:r>
            <a:r>
              <a:rPr lang="pl-PL" i="1" dirty="0"/>
              <a:t>Stos</a:t>
            </a:r>
            <a:r>
              <a:rPr lang="pl-PL" dirty="0"/>
              <a:t>, </a:t>
            </a:r>
            <a:r>
              <a:rPr lang="pl-PL" i="1" dirty="0"/>
              <a:t>Porównanie</a:t>
            </a:r>
            <a:r>
              <a:rPr lang="pl-PL" dirty="0"/>
              <a:t>, </a:t>
            </a:r>
            <a:r>
              <a:rPr lang="pl-PL" i="1" dirty="0"/>
              <a:t>Stos</a:t>
            </a:r>
            <a:r>
              <a:rPr lang="pl-PL" dirty="0"/>
              <a:t>, </a:t>
            </a:r>
            <a:r>
              <a:rPr lang="pl-PL" i="1" dirty="0"/>
              <a:t>Pokaz slajdów</a:t>
            </a:r>
            <a:r>
              <a:rPr lang="pl-PL" dirty="0"/>
              <a:t>. Każda grupa w różny sposób przedstawia wiele </a:t>
            </a:r>
            <a:r>
              <a:rPr lang="pl-PL" dirty="0" smtClean="0"/>
              <a:t>ilustracji/zdjęć</a:t>
            </a:r>
            <a:r>
              <a:rPr lang="pl-PL" dirty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6"/>
          <a:stretch/>
        </p:blipFill>
        <p:spPr>
          <a:xfrm>
            <a:off x="2761614" y="3602456"/>
            <a:ext cx="6668771" cy="2098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2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kart scenariusza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4605338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Grupa siatka – pozwala na równomierne rozłożenie zdjęć w różnych </a:t>
            </a:r>
            <a:r>
              <a:rPr lang="pl-PL" dirty="0" smtClean="0"/>
              <a:t>rozmiarach.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961442"/>
            <a:ext cx="5676900" cy="3773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44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kart scenariusza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92300"/>
            <a:ext cx="4033838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Grupa porównanie – pozwala na wstawienie tylko dwóch zdjęć i ich interaktywne </a:t>
            </a:r>
            <a:r>
              <a:rPr lang="pl-PL" dirty="0" smtClean="0"/>
              <a:t>porównywanie.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88"/>
          <a:stretch/>
        </p:blipFill>
        <p:spPr bwMode="auto">
          <a:xfrm>
            <a:off x="5382894" y="1892300"/>
            <a:ext cx="6161770" cy="380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417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kart scenariusza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664845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Grupa stos – pozwala na wstawienie wielu zdjęć i przeglądanie ich podczas odtwarzania prezentacji. Kliknięcie przyciskiem myszy na pierwsze w stosie zdjęcie powoduje wyświetlenie kolejnego. Dodatkowo na czas przeglądania zdjęć w stosie możemy wybrać opcje wyświetlania </a:t>
            </a:r>
            <a:r>
              <a:rPr lang="pl-PL" dirty="0" smtClean="0"/>
              <a:t>pełnoekranowego.</a:t>
            </a:r>
            <a:endParaRPr lang="pl-PL" dirty="0"/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5771" b="4110"/>
          <a:stretch/>
        </p:blipFill>
        <p:spPr>
          <a:xfrm>
            <a:off x="7858132" y="1890229"/>
            <a:ext cx="2914651" cy="3830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14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kart scenariusza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413385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Grupa pokaz slajdów – pozwala na przeglądanie zdjęć za pomocą przycisków nawigacyjnych (strzałka w lewo i strzałka w prawo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65478"/>
            <a:ext cx="5629275" cy="3830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24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Grupy kart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5491163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Niezależnie utworzone karty można w dowolny sposób grupować. </a:t>
            </a:r>
            <a:r>
              <a:rPr lang="pl-PL" dirty="0" smtClean="0"/>
              <a:t>W</a:t>
            </a:r>
            <a:r>
              <a:rPr lang="pl-PL" dirty="0"/>
              <a:t> </a:t>
            </a:r>
            <a:r>
              <a:rPr lang="pl-PL" dirty="0" smtClean="0"/>
              <a:t>tym </a:t>
            </a:r>
            <a:r>
              <a:rPr lang="pl-PL" dirty="0"/>
              <a:t>celu wystarczy zaznaczyć aktywne pole w prawym dolnym rogu każdej z kart i wybrać polecenie „Grupuj</a:t>
            </a:r>
            <a:r>
              <a:rPr lang="pl-PL" dirty="0" smtClean="0"/>
              <a:t>”.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2" y="2108024"/>
            <a:ext cx="2200373" cy="305942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2731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kart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Przeglądając prezentację można zauważyć, że każda z grup posiada w lewym górnym rogu znak trójkąta. Dzięki niemu możemy zmienić sposób wyświetlania wybranego obszaru. Powoduje on Zwinięcie lub rozwinięcie grupy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79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227" y="1220788"/>
            <a:ext cx="8994844" cy="472281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Do tworzenia prezentacji multimedialnych jest dostępnych wiele programów zarówno offline jak i online. Wartym uwagi jest program </a:t>
            </a:r>
            <a:r>
              <a:rPr lang="pl-PL" dirty="0" err="1"/>
              <a:t>Sway</a:t>
            </a:r>
            <a:r>
              <a:rPr lang="pl-PL" dirty="0"/>
              <a:t> firmy Microsoft, który umożliwia tworzenie publikacji responsywnych czyli takich, które wizualnie dostosowują się do rozmiarów różnych ekranów, zarówno monitorów komputerowych jak i mniejszych urządzeń typu tablet lub smartphone. Program ten dostępny jest online i wymaga utworzenia konta na stronie </a:t>
            </a:r>
            <a:r>
              <a:rPr lang="pl-PL" dirty="0" smtClean="0"/>
              <a:t>Office365.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kart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0" y="1892300"/>
            <a:ext cx="3615118" cy="140335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„Rozwiń grupę”: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7" y="2444750"/>
            <a:ext cx="5136443" cy="335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743450"/>
            <a:ext cx="5002335" cy="107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34002" y="4206875"/>
            <a:ext cx="3615118" cy="140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/>
              <a:t>„Zwiń grupę”: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510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kart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6234113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jeśli chcemy zmienić „Pokaz slajdów” na „Siatkę” wystarczy wybrać opcję </a:t>
            </a:r>
            <a:r>
              <a:rPr lang="pl-PL" dirty="0" smtClean="0"/>
              <a:t>                i </a:t>
            </a:r>
            <a:r>
              <a:rPr lang="pl-PL" dirty="0"/>
              <a:t>w opcjach, które pokażą się po prawej części ekranu zmienić typ na </a:t>
            </a:r>
            <a:r>
              <a:rPr lang="pl-PL" dirty="0" smtClean="0"/>
              <a:t>inny.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6" y="2558994"/>
            <a:ext cx="1133475" cy="365231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036639"/>
            <a:ext cx="1443038" cy="3648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16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Nawigacja i projekt </a:t>
            </a:r>
            <a:r>
              <a:rPr lang="pl-PL" dirty="0" smtClean="0"/>
              <a:t>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 wprowadzeniu wszystkich zdjęć i tekstów do prezentacji można zdefiniować „Style”, czyli kolor tła, tekstu, rodzaj czcionki itd. W tym celu wybieramy </a:t>
            </a:r>
            <a:r>
              <a:rPr lang="pl-PL" dirty="0" smtClean="0"/>
              <a:t>opcję                        a następnie                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3033710"/>
            <a:ext cx="1588294" cy="438150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0" y="3000369"/>
            <a:ext cx="1001916" cy="4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82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Nawigacja i projekt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„Stylach” można wybrać jedną z trzech opcji związanych z odtwarzaniem prezentacji. Może ona przewijać się pionowo, poziomo lub jako pokaz kolejnych </a:t>
            </a:r>
            <a:r>
              <a:rPr lang="pl-PL" dirty="0" smtClean="0"/>
              <a:t>slajdów.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29" y="3043235"/>
            <a:ext cx="5808967" cy="2689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38200" y="3535045"/>
            <a:ext cx="4900930" cy="391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dirty="0" smtClean="0"/>
              <a:t>Dodatkowo można dostosować kolor tła i czcionki jak i rodzaj czcionki lub skorzystać z gotowej palety stylów.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7268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Udostępnianie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487680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Gotową prezentację </a:t>
            </a:r>
            <a:r>
              <a:rPr lang="pl-PL" dirty="0" smtClean="0"/>
              <a:t>można </a:t>
            </a:r>
            <a:r>
              <a:rPr lang="pl-PL" dirty="0"/>
              <a:t>udostępnić wybranej osobie korzystając </a:t>
            </a:r>
            <a:r>
              <a:rPr lang="pl-PL" dirty="0" smtClean="0"/>
              <a:t>z </a:t>
            </a:r>
            <a:r>
              <a:rPr lang="pl-PL" dirty="0"/>
              <a:t>opcji „Udostępnij”. Można wysyłać link mailem lub bezpośrednio w okienku „Udostępnij” wpisać adres osoby/osób.</a:t>
            </a:r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49" y="1907574"/>
            <a:ext cx="4253230" cy="3709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80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Interfejs użytkownika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5822" y="3092450"/>
            <a:ext cx="6162675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celu rozpoczęcia pracy z programem </a:t>
            </a:r>
            <a:r>
              <a:rPr lang="pl-PL" dirty="0" err="1"/>
              <a:t>Sway</a:t>
            </a:r>
            <a:r>
              <a:rPr lang="pl-PL" dirty="0"/>
              <a:t> należy wybrać ikonę tej </a:t>
            </a:r>
            <a:r>
              <a:rPr lang="pl-PL" dirty="0" smtClean="0"/>
              <a:t>aplikacji.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84" y="2727322"/>
            <a:ext cx="1981641" cy="1715771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7360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Interfejs </a:t>
            </a:r>
            <a:r>
              <a:rPr lang="pl-PL" dirty="0" smtClean="0"/>
              <a:t>użytkownika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Ekran powitalny daje możliwość utworzenia lub modyfikowania prezentacji lub rozpoczęcia pracy nad publikacją z gotowych </a:t>
            </a:r>
            <a:r>
              <a:rPr lang="pl-PL" dirty="0" smtClean="0"/>
              <a:t>szablonów.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57" y="3048741"/>
            <a:ext cx="5937886" cy="2626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32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Ekran nowej </a:t>
            </a:r>
            <a:r>
              <a:rPr lang="pl-PL" dirty="0" smtClean="0"/>
              <a:t>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 wybraniu opcji Nowy pusty </a:t>
            </a:r>
            <a:r>
              <a:rPr lang="pl-PL" dirty="0" err="1"/>
              <a:t>Sway</a:t>
            </a:r>
            <a:r>
              <a:rPr lang="pl-PL" dirty="0"/>
              <a:t> rozpoczniemy tworzenie nowej prezentacji. W tym ekranie należy wybrać zdjęcie tytułowe oraz wprowadzić tytuł prezentacji. Znak + umożliwia dodawanie kolejnych obszarów/kart.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87" y="4088475"/>
            <a:ext cx="6423026" cy="1588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853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Ekran nowej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Pierwszym elementem, jaki należy zmienić to tytuł. Wprowadź go zastępując widoczny na ekranie napis „Nadaj tytuł </a:t>
            </a:r>
            <a:r>
              <a:rPr lang="pl-PL" dirty="0" err="1"/>
              <a:t>Swayowi</a:t>
            </a:r>
            <a:r>
              <a:rPr lang="pl-PL" dirty="0"/>
              <a:t>”. </a:t>
            </a:r>
            <a:endParaRPr lang="pl-PL" dirty="0" smtClean="0"/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Teraz </a:t>
            </a:r>
            <a:r>
              <a:rPr lang="pl-PL" dirty="0"/>
              <a:t>czas na dodanie zdjęcia do tej karty. Po kliknięciu opcji „Tło” zostanie wyświetlony obszar Wstawianie, gdzie możemy wybrać zdjęcie do prezentacji z dysku lokalnego lub z lokalizacji online powiązanych ze </a:t>
            </a:r>
            <a:r>
              <a:rPr lang="pl-PL" dirty="0" err="1"/>
              <a:t>Sway</a:t>
            </a:r>
            <a:r>
              <a:rPr lang="pl-PL" dirty="0"/>
              <a:t>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6" y="2977666"/>
            <a:ext cx="3686452" cy="84185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1286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Ekran nowej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celu dodania zdjęcie z zasobów </a:t>
            </a:r>
            <a:r>
              <a:rPr lang="pl-PL" dirty="0" err="1"/>
              <a:t>internetu</a:t>
            </a:r>
            <a:r>
              <a:rPr lang="pl-PL" dirty="0"/>
              <a:t> w pole „Wyszukaj” wpisujemy np. „pierniki świąteczne”. W tym miejscu warto jest wybrać licencję Creative </a:t>
            </a:r>
            <a:r>
              <a:rPr lang="pl-PL" dirty="0" err="1"/>
              <a:t>Common</a:t>
            </a:r>
            <a:r>
              <a:rPr lang="pl-PL" dirty="0"/>
              <a:t>, która pozwala na wykorzystywanie zdjęć bez naruszenia praw autorskich. Po wybraniu zdjęcie przeciągamy je na obszar „Tło”.</a:t>
            </a:r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33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63663"/>
            <a:ext cx="10515600" cy="39116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Wyszukiwanie zdjęć w zasobach online.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36" y="2128894"/>
            <a:ext cx="8436928" cy="3632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25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Ekran nowej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 włączeniu opcji </a:t>
            </a:r>
            <a:r>
              <a:rPr lang="pl-PL" dirty="0" smtClean="0"/>
              <a:t>podglądu                 znajdującej </a:t>
            </a:r>
            <a:r>
              <a:rPr lang="pl-PL" dirty="0"/>
              <a:t>się w prawym górnym roku ekranu można zobaczyć prezentację w trybie </a:t>
            </a:r>
            <a:r>
              <a:rPr lang="pl-PL" dirty="0" smtClean="0"/>
              <a:t>odtwarzania.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07" y="2047229"/>
            <a:ext cx="1114426" cy="307036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99" y="3128768"/>
            <a:ext cx="5410841" cy="2556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1013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682</Words>
  <Application>Microsoft Office PowerPoint</Application>
  <PresentationFormat>Panoramiczny</PresentationFormat>
  <Paragraphs>50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Motyw pakietu Office</vt:lpstr>
      <vt:lpstr>Najważniejsze informacje dotyczące programu Sway.</vt:lpstr>
      <vt:lpstr>Prezentacja programu PowerPoint</vt:lpstr>
      <vt:lpstr>Interfejs użytkownika</vt:lpstr>
      <vt:lpstr>Interfejs użytkownika</vt:lpstr>
      <vt:lpstr>Ekran nowej prezentacji</vt:lpstr>
      <vt:lpstr>Ekran nowej prezentacji</vt:lpstr>
      <vt:lpstr>Ekran nowej prezentacji</vt:lpstr>
      <vt:lpstr>Prezentacja programu PowerPoint</vt:lpstr>
      <vt:lpstr>Ekran nowej prezentacji</vt:lpstr>
      <vt:lpstr>Rodzaje kart scenariusza prezentacji</vt:lpstr>
      <vt:lpstr>Rodzaje kart scenariusza prezentacji</vt:lpstr>
      <vt:lpstr>Rodzaje kart scenariusza prezentacji</vt:lpstr>
      <vt:lpstr>Rodzaje kart scenariusza prezentacji</vt:lpstr>
      <vt:lpstr>Rodzaje kart scenariusza prezentacji</vt:lpstr>
      <vt:lpstr>Rodzaje kart scenariusza prezentacji</vt:lpstr>
      <vt:lpstr>Rodzaje kart scenariusza prezentacji</vt:lpstr>
      <vt:lpstr>Rodzaje kart scenariusza prezentacji</vt:lpstr>
      <vt:lpstr>Grupy kart</vt:lpstr>
      <vt:lpstr>Grupy kart</vt:lpstr>
      <vt:lpstr>Grupy kart</vt:lpstr>
      <vt:lpstr>Grupy kart</vt:lpstr>
      <vt:lpstr>Nawigacja i projekt prezentacji</vt:lpstr>
      <vt:lpstr>Nawigacja i projekt prezentacji</vt:lpstr>
      <vt:lpstr>Udostępnianie prezentacji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78</cp:revision>
  <dcterms:created xsi:type="dcterms:W3CDTF">2018-12-02T13:14:09Z</dcterms:created>
  <dcterms:modified xsi:type="dcterms:W3CDTF">2019-01-17T20:23:33Z</dcterms:modified>
</cp:coreProperties>
</file>